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311A-68DF-D545-BC9E-EA492ECE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When in need(WIN)</a:t>
            </a:r>
            <a:br>
              <a:rPr lang="en-GB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D4E83-27FC-7C4C-B41F-BDA1C67B1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6400" dirty="0"/>
              <a:t>Team members:</a:t>
            </a:r>
            <a:endParaRPr lang="en-GB" dirty="0"/>
          </a:p>
          <a:p>
            <a:r>
              <a:rPr lang="en-GB" sz="4300" dirty="0"/>
              <a:t>Roopa Hs</a:t>
            </a:r>
          </a:p>
          <a:p>
            <a:r>
              <a:rPr lang="en-GB" sz="4300" dirty="0"/>
              <a:t>VIBHa</a:t>
            </a:r>
          </a:p>
          <a:p>
            <a:r>
              <a:rPr lang="en-GB" sz="4300" dirty="0"/>
              <a:t>SUbBAIAH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10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5F111D-F8AA-4F19-AA09-F652CA881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3E5045-D3A8-43B7-A89C-BA0199173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87CCD-06C6-44DB-A7C5-8EF8C319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Search for donors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8FAB9F-1F7D-4BEA-BDC9-751EAA876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15625" y="323838"/>
            <a:ext cx="6127985" cy="3652791"/>
            <a:chOff x="8297361" y="600024"/>
            <a:chExt cx="2568859" cy="52224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7A52A6-60EB-4330-8AA2-B8031D4C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7361" y="600024"/>
              <a:ext cx="2568859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15712E-8B5F-4FAB-8277-9EBFB5934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32691" y="1062693"/>
              <a:ext cx="2298463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46F1AB-AFAC-4C8B-8D71-98F7AE635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260" b="3"/>
          <a:stretch/>
        </p:blipFill>
        <p:spPr>
          <a:xfrm>
            <a:off x="3338150" y="646382"/>
            <a:ext cx="5482958" cy="289877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D2909F-9345-44EF-AEC6-91AFAD30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C750585-E22B-4EB6-9FAF-FE84AF7BC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51AE1-F7A8-4E21-A605-A10400A0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10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0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14859-A4E5-4AC4-BCA0-34D28455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707475"/>
            <a:ext cx="3157577" cy="1312001"/>
          </a:xfrm>
        </p:spPr>
        <p:txBody>
          <a:bodyPr anchor="t">
            <a:noAutofit/>
          </a:bodyPr>
          <a:lstStyle/>
          <a:p>
            <a:r>
              <a:rPr lang="en-US" sz="4800" dirty="0"/>
              <a:t>Available Donors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CB1C46-A348-4D35-ADEC-B559A74D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3" y="207384"/>
            <a:ext cx="7364627" cy="6007150"/>
          </a:xfrm>
          <a:prstGeom prst="rect">
            <a:avLst/>
          </a:prstGeom>
        </p:spPr>
      </p:pic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89AEBD3F-98B3-4C3B-BB53-87845297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726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E9D8-73A5-4583-AD5A-D8200D80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32009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AA96-A12A-46D0-931A-0081F19BE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804520"/>
            <a:ext cx="9603275" cy="4661826"/>
          </a:xfrm>
        </p:spPr>
        <p:txBody>
          <a:bodyPr>
            <a:normAutofit/>
          </a:bodyPr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665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7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9" name="Picture 7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1" name="Straight Connector 7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7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79">
            <a:extLst>
              <a:ext uri="{FF2B5EF4-FFF2-40B4-BE49-F238E27FC236}">
                <a16:creationId xmlns:a16="http://schemas.microsoft.com/office/drawing/2014/main" id="{9AB26DBC-1F7F-4AC0-A88C-69712701E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81">
            <a:extLst>
              <a:ext uri="{FF2B5EF4-FFF2-40B4-BE49-F238E27FC236}">
                <a16:creationId xmlns:a16="http://schemas.microsoft.com/office/drawing/2014/main" id="{6F099884-7695-4976-8EBD-ECB5AF053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3E8A2-0047-CA4F-A905-8FB05CB5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Home Page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F6B6B9-C579-41A6-A7D1-A7AB4AA6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632237" y="482171"/>
            <a:chExt cx="7560115" cy="514910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C0B55B5-5A26-423B-ACDC-B151A280A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AD2DF8D-6B65-43EB-86A8-9DB52572A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74163961-0280-48BA-BC84-97E03B00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6598806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42F4DF0-0A88-4662-A9FB-E37CF9B9B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746" b="1"/>
          <a:stretch/>
        </p:blipFill>
        <p:spPr>
          <a:xfrm>
            <a:off x="955328" y="812508"/>
            <a:ext cx="6918247" cy="4466452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FAC20BB-5902-4D8F-9A2A-E4B516EF3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FC7852F8-6371-4D0E-ADF1-AD67B8FD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0356817-A471-4572-AE96-579F6D6BF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37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B0AE-3366-4B74-83BC-1797018F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Registration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6A9C36-6962-4CAE-8ADD-B61BF3AAC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519" y="1853754"/>
            <a:ext cx="9069859" cy="36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6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08B-1739-4B66-8390-27490283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9F14FC-96C2-499F-89A2-AA64B81B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910" y="2028632"/>
            <a:ext cx="6503987" cy="38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3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05CFAD9-EABE-4F83-B098-604752164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99610E4-6194-4817-B152-498995E7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85E9F4-7DB6-4B77-B1FF-80BFCE81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639A2B-C30C-4F6F-B847-6960F3CF8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005EAC2-C68C-4CCC-A0BF-0F3DDB937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A9932D-CE95-4CF6-8309-2F3C85D62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D6935-D7C3-438A-A51E-717DF2F6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3600" dirty="0"/>
              <a:t>If the user forgot the password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E6321E-982E-4A0B-956E-6576E3986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15446DD-FA47-44FC-B956-B8833239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E875E2D-3E60-47BE-A6BE-2E56E0C37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0C9508C-984C-438D-B2D3-B932E18CB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0679C5C8-B10C-4D7E-BFD1-BD711F963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130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AFD9ADD-C741-45F6-8403-0F4C7CCF4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9514CA-585B-45AD-AC41-EEDF15174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CF952-F221-46BE-9FA7-D8555E4C0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155" y="1828877"/>
            <a:ext cx="7571634" cy="34506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B6BF0-75E1-4404-B2FF-2DCF4E91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498" y="729587"/>
            <a:ext cx="6945230" cy="46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2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FE9F3-ED8B-4EF3-B2D2-9F7CA34D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About us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3EB1E37-8A7B-42EA-A010-07F52BEA6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5184" y="966535"/>
            <a:ext cx="6599668" cy="401598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30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0C1EA-F641-4750-A960-F2394C80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Mail 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BDE89B-6D26-486F-A00E-C3A655824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4596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12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29430-419A-46A8-B854-D5C028EA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Who can donate the blood and who should not?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B77338-31F3-43B8-A372-B1882AF47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976902"/>
            <a:ext cx="6452695" cy="38474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88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48FE9-3A5C-4FC9-B0E9-9D05846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Donate blood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85650E-18D1-4493-8784-919234452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5184" y="976902"/>
            <a:ext cx="6765543" cy="41353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6228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</Words>
  <Application>Microsoft Office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When in need(WIN) </vt:lpstr>
      <vt:lpstr>Home Page</vt:lpstr>
      <vt:lpstr>Donor Registration page</vt:lpstr>
      <vt:lpstr>Login</vt:lpstr>
      <vt:lpstr>If the user forgot the password</vt:lpstr>
      <vt:lpstr>About us</vt:lpstr>
      <vt:lpstr>Mail us</vt:lpstr>
      <vt:lpstr>Who can donate the blood and who should not?</vt:lpstr>
      <vt:lpstr>Donate blood</vt:lpstr>
      <vt:lpstr>Search for donors</vt:lpstr>
      <vt:lpstr>Available Donors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in need(WIN) </dc:title>
  <dc:creator>Roopa Hs</dc:creator>
  <cp:lastModifiedBy>Roopa Hs</cp:lastModifiedBy>
  <cp:revision>3</cp:revision>
  <dcterms:created xsi:type="dcterms:W3CDTF">2020-10-27T18:52:29Z</dcterms:created>
  <dcterms:modified xsi:type="dcterms:W3CDTF">2020-10-27T18:54:42Z</dcterms:modified>
</cp:coreProperties>
</file>